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8" r:id="rId2"/>
    <p:sldId id="283" r:id="rId3"/>
    <p:sldId id="291" r:id="rId4"/>
    <p:sldId id="289" r:id="rId5"/>
    <p:sldId id="292" r:id="rId6"/>
    <p:sldId id="290" r:id="rId7"/>
    <p:sldId id="285" r:id="rId8"/>
    <p:sldId id="286" r:id="rId9"/>
    <p:sldId id="287" r:id="rId10"/>
    <p:sldId id="265" r:id="rId11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C84577-547A-4F45-AF9A-9A47F2444588}">
          <p14:sldIdLst>
            <p14:sldId id="258"/>
            <p14:sldId id="283"/>
            <p14:sldId id="291"/>
            <p14:sldId id="289"/>
            <p14:sldId id="292"/>
            <p14:sldId id="290"/>
            <p14:sldId id="285"/>
            <p14:sldId id="286"/>
            <p14:sldId id="287"/>
          </p14:sldIdLst>
        </p14:section>
        <p14:section name="Seção sem Título" id="{5E7025A3-8994-4215-AC0A-C41E642A8635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7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42" d="100"/>
          <a:sy n="142" d="100"/>
        </p:scale>
        <p:origin x="132" y="11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5348"/>
          </a:xfrm>
          <a:prstGeom prst="rect">
            <a:avLst/>
          </a:prstGeom>
        </p:spPr>
        <p:txBody>
          <a:bodyPr vert="horz" lIns="91469" tIns="45734" rIns="91469" bIns="4573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95348"/>
          </a:xfrm>
          <a:prstGeom prst="rect">
            <a:avLst/>
          </a:prstGeom>
        </p:spPr>
        <p:txBody>
          <a:bodyPr vert="horz" lIns="91469" tIns="45734" rIns="91469" bIns="45734" rtlCol="0"/>
          <a:lstStyle>
            <a:lvl1pPr algn="r">
              <a:defRPr sz="1200"/>
            </a:lvl1pPr>
          </a:lstStyle>
          <a:p>
            <a:fld id="{245C4979-A99A-434C-8AF6-4A5E51C33017}" type="datetimeFigureOut">
              <a:rPr lang="pt-BR" smtClean="0"/>
              <a:t>24/07/2019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71800" cy="495347"/>
          </a:xfrm>
          <a:prstGeom prst="rect">
            <a:avLst/>
          </a:prstGeom>
        </p:spPr>
        <p:txBody>
          <a:bodyPr vert="horz" lIns="91469" tIns="45734" rIns="91469" bIns="4573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5" y="9377318"/>
            <a:ext cx="2971800" cy="495347"/>
          </a:xfrm>
          <a:prstGeom prst="rect">
            <a:avLst/>
          </a:prstGeom>
        </p:spPr>
        <p:txBody>
          <a:bodyPr vert="horz" lIns="91469" tIns="45734" rIns="91469" bIns="45734" rtlCol="0" anchor="b"/>
          <a:lstStyle>
            <a:lvl1pPr algn="r">
              <a:defRPr sz="1200"/>
            </a:lvl1pPr>
          </a:lstStyle>
          <a:p>
            <a:fld id="{8D82B195-2C0D-4782-8F91-F23582726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0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51623"/>
            <a:ext cx="9144000" cy="4247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pt-BR" sz="2400" b="1" baseline="0">
                <a:solidFill>
                  <a:srgbClr val="0B4D80"/>
                </a:solidFill>
              </a:defRPr>
            </a:lvl1pPr>
          </a:lstStyle>
          <a:p>
            <a:pPr marL="0" lvl="0" algn="ctr" defTabSz="457200"/>
            <a:r>
              <a:rPr lang="pt-BR" dirty="0"/>
              <a:t>TÍTULO DA APRESENTAÇÃO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22" y="1201428"/>
            <a:ext cx="5048955" cy="15432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4325834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12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(sem marcado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4261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065230"/>
            <a:ext cx="5181600" cy="470992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065230"/>
            <a:ext cx="5181600" cy="470992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796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97851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1802425"/>
            <a:ext cx="5157787" cy="408823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97851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1802425"/>
            <a:ext cx="5183188" cy="408823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45987" y="97277"/>
            <a:ext cx="9706583" cy="68093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3111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74862" y="1744128"/>
            <a:ext cx="9706583" cy="680935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2374862" y="3056213"/>
            <a:ext cx="5181600" cy="340058"/>
          </a:xfrm>
        </p:spPr>
        <p:txBody>
          <a:bodyPr/>
          <a:lstStyle>
            <a:lvl1pPr marL="0" indent="0">
              <a:buFontTx/>
              <a:buNone/>
              <a:defRPr b="1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Nome do Autor da Apresentação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2374862" y="3402722"/>
            <a:ext cx="5181600" cy="34005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email.autor@antt.gov.br</a:t>
            </a:r>
          </a:p>
        </p:txBody>
      </p:sp>
    </p:spTree>
    <p:extLst>
      <p:ext uri="{BB962C8B-B14F-4D97-AF65-F5344CB8AC3E}">
        <p14:creationId xmlns:p14="http://schemas.microsoft.com/office/powerpoint/2010/main" val="624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345987" y="97277"/>
            <a:ext cx="9706583" cy="680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982495"/>
            <a:ext cx="10515600" cy="494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005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24000" y="3197395"/>
            <a:ext cx="9144000" cy="424732"/>
          </a:xfrm>
          <a:noFill/>
          <a:ln>
            <a:noFill/>
          </a:ln>
        </p:spPr>
        <p:txBody>
          <a:bodyPr/>
          <a:lstStyle/>
          <a:p>
            <a:r>
              <a:rPr lang="pt-BR" dirty="0"/>
              <a:t>MERCOSUL</a:t>
            </a:r>
          </a:p>
        </p:txBody>
      </p:sp>
    </p:spTree>
    <p:extLst>
      <p:ext uri="{BB962C8B-B14F-4D97-AF65-F5344CB8AC3E}">
        <p14:creationId xmlns:p14="http://schemas.microsoft.com/office/powerpoint/2010/main" val="30727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7732" y="2963328"/>
            <a:ext cx="2435677" cy="680935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16594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de Multas Internacionais</a:t>
            </a:r>
          </a:p>
        </p:txBody>
      </p:sp>
      <p:sp>
        <p:nvSpPr>
          <p:cNvPr id="5" name="AutoShape 2" descr="Resultado de imagem para imagem de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5" name="CaixaDeTexto 7">
            <a:extLst>
              <a:ext uri="{FF2B5EF4-FFF2-40B4-BE49-F238E27FC236}">
                <a16:creationId xmlns:a16="http://schemas.microsoft.com/office/drawing/2014/main" id="{7E09F2B3-5B51-4620-8876-80DE4720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989" y="1044675"/>
            <a:ext cx="6413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/>
              <a:t>Acessar o SITE da ANTT, clicar em: </a:t>
            </a:r>
            <a:r>
              <a:rPr lang="pt-BR" altLang="pt-BR" sz="1400" dirty="0"/>
              <a:t>Atuação Internacional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6E0BC04-853F-4A48-932F-8996804486A5}"/>
              </a:ext>
            </a:extLst>
          </p:cNvPr>
          <p:cNvGrpSpPr/>
          <p:nvPr/>
        </p:nvGrpSpPr>
        <p:grpSpPr>
          <a:xfrm>
            <a:off x="1487809" y="1642203"/>
            <a:ext cx="8701836" cy="3914624"/>
            <a:chOff x="1487809" y="1642203"/>
            <a:chExt cx="8701836" cy="3914624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961F7FC-2289-4B3C-9743-2CC0AACF83FA}"/>
                </a:ext>
              </a:extLst>
            </p:cNvPr>
            <p:cNvGrpSpPr/>
            <p:nvPr/>
          </p:nvGrpSpPr>
          <p:grpSpPr>
            <a:xfrm>
              <a:off x="1487809" y="1642203"/>
              <a:ext cx="8701836" cy="3914624"/>
              <a:chOff x="2050027" y="911907"/>
              <a:chExt cx="8503834" cy="4981178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C1611B2A-003D-4A77-886C-A8A3C50C1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03036" y="911907"/>
                <a:ext cx="8450825" cy="49811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0447C15B-5C8A-4A52-BF9D-958EF8C56257}"/>
                  </a:ext>
                </a:extLst>
              </p:cNvPr>
              <p:cNvSpPr/>
              <p:nvPr/>
            </p:nvSpPr>
            <p:spPr>
              <a:xfrm>
                <a:off x="2050027" y="5155097"/>
                <a:ext cx="1276270" cy="45057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32DEB9EB-2C07-462B-A3B1-80D596FDD090}"/>
                </a:ext>
              </a:extLst>
            </p:cNvPr>
            <p:cNvSpPr/>
            <p:nvPr/>
          </p:nvSpPr>
          <p:spPr>
            <a:xfrm>
              <a:off x="1487809" y="4971126"/>
              <a:ext cx="1305986" cy="48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087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de Multas Internacionais</a:t>
            </a:r>
          </a:p>
        </p:txBody>
      </p:sp>
      <p:sp>
        <p:nvSpPr>
          <p:cNvPr id="5" name="AutoShape 2" descr="Resultado de imagem para imagem de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" name="CaixaDeTexto 7">
            <a:extLst>
              <a:ext uri="{FF2B5EF4-FFF2-40B4-BE49-F238E27FC236}">
                <a16:creationId xmlns:a16="http://schemas.microsoft.com/office/drawing/2014/main" id="{90255496-1ECB-4E66-A0D6-1C4CB029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793" y="1011914"/>
            <a:ext cx="482645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/>
              <a:t>Clicar em: </a:t>
            </a:r>
            <a:r>
              <a:rPr lang="pt-BR" altLang="pt-BR" sz="1400" dirty="0"/>
              <a:t>Consulta de Multas Internacionais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D916B8E-39B0-4A53-AD9E-CD82B9209D1C}"/>
              </a:ext>
            </a:extLst>
          </p:cNvPr>
          <p:cNvGrpSpPr/>
          <p:nvPr/>
        </p:nvGrpSpPr>
        <p:grpSpPr>
          <a:xfrm>
            <a:off x="1689038" y="1527400"/>
            <a:ext cx="8049186" cy="4299308"/>
            <a:chOff x="1689038" y="1527400"/>
            <a:chExt cx="8049186" cy="4299308"/>
          </a:xfrm>
        </p:grpSpPr>
        <p:pic>
          <p:nvPicPr>
            <p:cNvPr id="74" name="Imagem 73">
              <a:extLst>
                <a:ext uri="{FF2B5EF4-FFF2-40B4-BE49-F238E27FC236}">
                  <a16:creationId xmlns:a16="http://schemas.microsoft.com/office/drawing/2014/main" id="{D722B43E-FB11-4A49-995E-A7BF6339E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9038" y="1527400"/>
              <a:ext cx="8049186" cy="4299308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5672183-80DF-4D9B-B4B4-7B11EF5F2214}"/>
                </a:ext>
              </a:extLst>
            </p:cNvPr>
            <p:cNvSpPr/>
            <p:nvPr/>
          </p:nvSpPr>
          <p:spPr>
            <a:xfrm>
              <a:off x="6616164" y="4672668"/>
              <a:ext cx="3122060" cy="10497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2611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de Multas Internacionais</a:t>
            </a:r>
          </a:p>
        </p:txBody>
      </p:sp>
      <p:sp>
        <p:nvSpPr>
          <p:cNvPr id="5" name="AutoShape 2" descr="Resultado de imagem para imagem de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ABDB2A7-AE23-4947-BC2D-FFE842610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21" y="1624494"/>
            <a:ext cx="8824826" cy="42044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7">
            <a:extLst>
              <a:ext uri="{FF2B5EF4-FFF2-40B4-BE49-F238E27FC236}">
                <a16:creationId xmlns:a16="http://schemas.microsoft.com/office/drawing/2014/main" id="{7F4CCEAB-38D4-4BCC-92F2-437A26F88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601" y="1029100"/>
            <a:ext cx="5787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1400" b="1" dirty="0"/>
              <a:t>Para acessar digite: </a:t>
            </a:r>
            <a:r>
              <a:rPr lang="pt-BR" altLang="pt-BR" sz="1400" dirty="0"/>
              <a:t>CPF ou CNPJ do Representante Legal, Placa (</a:t>
            </a:r>
            <a:r>
              <a:rPr lang="pt-BR" altLang="pt-BR" sz="1400" dirty="0">
                <a:solidFill>
                  <a:srgbClr val="FF0000"/>
                </a:solidFill>
              </a:rPr>
              <a:t>opcional</a:t>
            </a:r>
            <a:r>
              <a:rPr lang="pt-BR" altLang="pt-BR" sz="1400" dirty="0"/>
              <a:t>) e o Número da Licença Complementar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89D2DF9-A193-4CEC-8C0D-F6E36B3B59FD}"/>
              </a:ext>
            </a:extLst>
          </p:cNvPr>
          <p:cNvSpPr/>
          <p:nvPr/>
        </p:nvSpPr>
        <p:spPr>
          <a:xfrm>
            <a:off x="3820792" y="3632433"/>
            <a:ext cx="4286774" cy="1240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61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de Multas Internacionais</a:t>
            </a:r>
          </a:p>
        </p:txBody>
      </p:sp>
      <p:sp>
        <p:nvSpPr>
          <p:cNvPr id="5" name="AutoShape 2" descr="Resultado de imagem para imagem de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7">
            <a:extLst>
              <a:ext uri="{FF2B5EF4-FFF2-40B4-BE49-F238E27FC236}">
                <a16:creationId xmlns:a16="http://schemas.microsoft.com/office/drawing/2014/main" id="{AF7901A0-B869-4C46-9E16-23A1FC4D2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013" y="1065289"/>
            <a:ext cx="48264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/>
              <a:t>As informações sobre as multas serão exibidas. Para visualizar mais informações, clique em: </a:t>
            </a:r>
            <a:r>
              <a:rPr lang="pt-BR" altLang="pt-BR" sz="1400" dirty="0"/>
              <a:t>Detalha Multas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CBE342F-8FB3-4C26-AC12-AAE1D0AC0C64}"/>
              </a:ext>
            </a:extLst>
          </p:cNvPr>
          <p:cNvGrpSpPr/>
          <p:nvPr/>
        </p:nvGrpSpPr>
        <p:grpSpPr>
          <a:xfrm>
            <a:off x="1857284" y="1686872"/>
            <a:ext cx="7387384" cy="4172916"/>
            <a:chOff x="1857284" y="1686872"/>
            <a:chExt cx="7387384" cy="4172916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E9C72214-9A98-45AB-A4E9-257A47A1C961}"/>
                </a:ext>
              </a:extLst>
            </p:cNvPr>
            <p:cNvGrpSpPr/>
            <p:nvPr/>
          </p:nvGrpSpPr>
          <p:grpSpPr>
            <a:xfrm>
              <a:off x="1857284" y="1686872"/>
              <a:ext cx="7387384" cy="4172916"/>
              <a:chOff x="1857284" y="1686872"/>
              <a:chExt cx="7387384" cy="4172916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5E2C7D0C-79C1-4E58-A0F2-C091562D3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7284" y="1686872"/>
                <a:ext cx="7387384" cy="417291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A3F3DEE8-2AA0-435A-B1A4-DF81F9BFEBDE}"/>
                  </a:ext>
                </a:extLst>
              </p:cNvPr>
              <p:cNvSpPr/>
              <p:nvPr/>
            </p:nvSpPr>
            <p:spPr>
              <a:xfrm>
                <a:off x="7709484" y="5259897"/>
                <a:ext cx="369114" cy="3977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34A3A02C-BA6C-4631-A519-CCC58596ABEA}"/>
                </a:ext>
              </a:extLst>
            </p:cNvPr>
            <p:cNvCxnSpPr/>
            <p:nvPr/>
          </p:nvCxnSpPr>
          <p:spPr>
            <a:xfrm flipH="1">
              <a:off x="6079222" y="3154261"/>
              <a:ext cx="749417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0A6A0A07-B305-42AC-8BD4-3D7CBFA23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9223" y="3726111"/>
              <a:ext cx="329966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672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de Multas Internacionais</a:t>
            </a:r>
          </a:p>
        </p:txBody>
      </p:sp>
      <p:sp>
        <p:nvSpPr>
          <p:cNvPr id="5" name="AutoShape 2" descr="Resultado de imagem para imagem de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852470C4-BB49-4D17-9ED6-A8A13A0E7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303" y="947335"/>
            <a:ext cx="8133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/>
              <a:t>Visualização do Detalhamento da Multa. Para geração do boleto, clique em: </a:t>
            </a:r>
            <a:r>
              <a:rPr lang="pt-BR" altLang="pt-BR" sz="1400" dirty="0"/>
              <a:t>Área do Autuado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C6A7A97-35FD-4A2A-A43A-8C146DFD0A5A}"/>
              </a:ext>
            </a:extLst>
          </p:cNvPr>
          <p:cNvGrpSpPr/>
          <p:nvPr/>
        </p:nvGrpSpPr>
        <p:grpSpPr>
          <a:xfrm>
            <a:off x="1817620" y="1317579"/>
            <a:ext cx="7343158" cy="4660198"/>
            <a:chOff x="1817620" y="1317579"/>
            <a:chExt cx="7343158" cy="4660198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F129F711-711E-4809-8718-C4A3A891B33A}"/>
                </a:ext>
              </a:extLst>
            </p:cNvPr>
            <p:cNvGrpSpPr/>
            <p:nvPr/>
          </p:nvGrpSpPr>
          <p:grpSpPr>
            <a:xfrm>
              <a:off x="1817620" y="1317579"/>
              <a:ext cx="7343158" cy="4660198"/>
              <a:chOff x="1996581" y="1367405"/>
              <a:chExt cx="6666452" cy="442530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F72C2EB9-8210-4D59-BB35-20F0858EC246}"/>
                  </a:ext>
                </a:extLst>
              </p:cNvPr>
              <p:cNvGrpSpPr/>
              <p:nvPr/>
            </p:nvGrpSpPr>
            <p:grpSpPr>
              <a:xfrm>
                <a:off x="1996581" y="1367405"/>
                <a:ext cx="6666452" cy="4425306"/>
                <a:chOff x="1786856" y="1367405"/>
                <a:chExt cx="6666452" cy="4425306"/>
              </a:xfrm>
            </p:grpSpPr>
            <p:pic>
              <p:nvPicPr>
                <p:cNvPr id="3" name="Imagem 2">
                  <a:extLst>
                    <a:ext uri="{FF2B5EF4-FFF2-40B4-BE49-F238E27FC236}">
                      <a16:creationId xmlns:a16="http://schemas.microsoft.com/office/drawing/2014/main" id="{08445704-7F6C-49E5-BF85-BC7933C71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-252" t="55890" r="252" b="668"/>
                <a:stretch/>
              </p:blipFill>
              <p:spPr>
                <a:xfrm>
                  <a:off x="1786856" y="1367405"/>
                  <a:ext cx="6666452" cy="218088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" name="Imagem 3">
                  <a:extLst>
                    <a:ext uri="{FF2B5EF4-FFF2-40B4-BE49-F238E27FC236}">
                      <a16:creationId xmlns:a16="http://schemas.microsoft.com/office/drawing/2014/main" id="{F9F7FA28-FBA7-4BC3-AB29-9733B256CD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50594" y="2473423"/>
                  <a:ext cx="6269767" cy="3319288"/>
                </a:xfrm>
                <a:prstGeom prst="rect">
                  <a:avLst/>
                </a:prstGeom>
              </p:spPr>
            </p:pic>
          </p:grp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F1B6A9E1-1C2B-4AD2-9784-D2F7B1AE7FD5}"/>
                  </a:ext>
                </a:extLst>
              </p:cNvPr>
              <p:cNvSpPr/>
              <p:nvPr/>
            </p:nvSpPr>
            <p:spPr>
              <a:xfrm>
                <a:off x="6610526" y="4848837"/>
                <a:ext cx="853604" cy="3439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3069F37F-5D52-438D-8DDA-6CB3730A54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1465" y="1652631"/>
              <a:ext cx="439023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DE248242-9BF5-4FB8-B982-8BB0C1729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3076" y="2576818"/>
              <a:ext cx="439023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9B8CF5AA-66B2-4D33-95AA-ABBE5EEC0C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1465" y="4036503"/>
              <a:ext cx="439023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738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de Acesso ao Boleto Bancário</a:t>
            </a:r>
          </a:p>
        </p:txBody>
      </p:sp>
      <p:sp>
        <p:nvSpPr>
          <p:cNvPr id="5" name="AutoShape 2" descr="Resultado de imagem para imagem de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92CA6E-A668-42BF-8DE9-BE452B4D1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932773"/>
            <a:ext cx="10614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/>
              <a:t>Crie sua conta inserindo o CPF ou CNPJ do autuado, e-mail válido, senha e confirmação de senha. Ao acionar o botão </a:t>
            </a:r>
            <a:r>
              <a:rPr lang="pt-BR" altLang="pt-BR" sz="1400" b="1" u="sng" dirty="0"/>
              <a:t>Cadastrar</a:t>
            </a:r>
            <a:r>
              <a:rPr lang="pt-BR" altLang="pt-BR" sz="1400" b="1" dirty="0"/>
              <a:t> , será enviado uma mensagem de confirmação ao e-mail informado. Finalize a criação da conta seguindo as instruções contidas no e-mail.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5A2481C-7233-4C36-B05F-6038F772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5746" r="23872" b="39709"/>
          <a:stretch>
            <a:fillRect/>
          </a:stretch>
        </p:blipFill>
        <p:spPr bwMode="auto">
          <a:xfrm>
            <a:off x="2812280" y="1825998"/>
            <a:ext cx="6567439" cy="408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5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de Acesso ao Boleto Bancário</a:t>
            </a:r>
          </a:p>
        </p:txBody>
      </p:sp>
      <p:sp>
        <p:nvSpPr>
          <p:cNvPr id="5" name="AutoShape 2" descr="Resultado de imagem para imagem de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28776174-585A-40B8-9EE1-2C2B4F6E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341" y="1073283"/>
            <a:ext cx="88820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/>
              <a:t>Insira o CPF/CNPJ do autuado e a senha previamente cadastrados.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400" b="1" dirty="0"/>
              <a:t> Acione o botão Entrar.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b="1" dirty="0"/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F3EB545A-5347-4DF2-B891-336A41F38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80585"/>
            <a:ext cx="6099328" cy="17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">
            <a:extLst>
              <a:ext uri="{FF2B5EF4-FFF2-40B4-BE49-F238E27FC236}">
                <a16:creationId xmlns:a16="http://schemas.microsoft.com/office/drawing/2014/main" id="{C9083DAA-1929-4EE5-B09E-5AB799D64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08" y="1970283"/>
            <a:ext cx="5294671" cy="291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67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de Acesso ao Boleto Bancário</a:t>
            </a:r>
          </a:p>
        </p:txBody>
      </p:sp>
      <p:sp>
        <p:nvSpPr>
          <p:cNvPr id="5" name="AutoShape 2" descr="Resultado de imagem para imagem de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28776174-585A-40B8-9EE1-2C2B4F6E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341" y="1073283"/>
            <a:ext cx="8882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/>
              <a:t>Insira o CPF/CNPJ do autuado e a senha previamente cadastrados.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400" b="1" dirty="0"/>
              <a:t> Acione o botão Entrar. </a:t>
            </a: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E0F94AC2-E3C8-45A9-AD5B-807DF62D7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21" y="1708288"/>
            <a:ext cx="89662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05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9520</TotalTime>
  <Words>200</Words>
  <Application>Microsoft Office PowerPoint</Application>
  <PresentationFormat>Panorámica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Presentación de PowerPoint</vt:lpstr>
      <vt:lpstr>Consulta de Multas Internacionais</vt:lpstr>
      <vt:lpstr>Consulta de Multas Internacionais</vt:lpstr>
      <vt:lpstr>Consulta de Multas Internacionais</vt:lpstr>
      <vt:lpstr>Consulta de Multas Internacionais</vt:lpstr>
      <vt:lpstr>Consulta de Multas Internacionais</vt:lpstr>
      <vt:lpstr>Forma de Acesso ao Boleto Bancário</vt:lpstr>
      <vt:lpstr>Forma de Acesso ao Boleto Bancário</vt:lpstr>
      <vt:lpstr>Forma de Acesso ao Boleto Bancário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Sandro Moretti Correia de Almeida</dc:creator>
  <cp:lastModifiedBy>Betty Schanz</cp:lastModifiedBy>
  <cp:revision>109</cp:revision>
  <cp:lastPrinted>2018-12-05T11:36:24Z</cp:lastPrinted>
  <dcterms:created xsi:type="dcterms:W3CDTF">2017-01-12T17:32:50Z</dcterms:created>
  <dcterms:modified xsi:type="dcterms:W3CDTF">2019-07-24T18:31:08Z</dcterms:modified>
</cp:coreProperties>
</file>